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86" y="1"/>
            <a:ext cx="10171814" cy="152045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เงื่อนไขการขอรับทุนสนับสนุน</a:t>
            </a:r>
            <a:br>
              <a:rPr lang="th-TH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สร้างและพัฒนานักวิจัยรุ่นใหม่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27617" y="6034011"/>
            <a:ext cx="5643889" cy="713957"/>
          </a:xfrm>
          <a:ln>
            <a:solidFill>
              <a:srgbClr val="0000FF"/>
            </a:solidFill>
          </a:ln>
        </p:spPr>
        <p:txBody>
          <a:bodyPr>
            <a:normAutofit fontScale="92500"/>
          </a:bodyPr>
          <a:lstStyle/>
          <a:p>
            <a:r>
              <a:rPr lang="th-TH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ผู้ประสานงาน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น้ำฝน, อนุรักษ์</a:t>
            </a:r>
            <a:r>
              <a:rPr lang="th-TH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th-TH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โทร. 4761 </a:t>
            </a:r>
            <a:r>
              <a:rPr lang="th-TH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, 4763 หรือ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e-mail: namfon@sut.ac.th, anurak@sut.ac.th</a:t>
            </a:r>
            <a:endParaRPr lang="th-TH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8124" y="1763640"/>
            <a:ext cx="490161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th-TH" sz="2000" b="1" u="sng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แหล่ง</a:t>
            </a:r>
            <a:r>
              <a:rPr lang="th-TH" sz="2000" b="1" u="sng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ทุนสนับสนุน</a:t>
            </a:r>
            <a:endParaRPr lang="en-US" sz="2000" dirty="0">
              <a:solidFill>
                <a:srgbClr val="0000FF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/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มหาวิทยาลัยเทคโนโลยี</a:t>
            </a:r>
            <a:r>
              <a:rPr lang="th-TH" sz="20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สุร</a:t>
            </a: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นารี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63640"/>
            <a:ext cx="649649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th-TH" sz="2000" b="1" u="sng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ทุน</a:t>
            </a:r>
            <a:r>
              <a:rPr lang="th-TH" sz="2000" b="1" u="sng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และระยะเวลาการให้ทุน</a:t>
            </a:r>
          </a:p>
          <a:p>
            <a:pPr lvl="0"/>
            <a:endParaRPr lang="th-TH" sz="20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265113" lvl="0" indent="-265113">
              <a:tabLst>
                <a:tab pos="265113" algn="l"/>
                <a:tab pos="3859213" algn="l"/>
              </a:tabLst>
            </a:pP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	จำนวนทุน:  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ขึ้นอยู่กับงบประมาณที่ได้รับการจัดสรรในแต่ละปี</a:t>
            </a:r>
          </a:p>
          <a:p>
            <a:pPr marL="265113" lvl="0" indent="-265113">
              <a:tabLst>
                <a:tab pos="265113" algn="l"/>
                <a:tab pos="1978025" algn="l"/>
                <a:tab pos="3859213" algn="l"/>
              </a:tabLst>
            </a:pP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	งบประมาณที่จัดสรร: 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ไม่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เกิน 100,000 บาท ต่อ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โครงการ 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โดย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ปกติจัดสรรให้เฉพาะหมวดตอบแทน ค่าใช้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สอย	</a:t>
            </a:r>
            <a:b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และ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วัสดุเท่านั้น 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ไม่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สนับสนุนงบประมาณเกี่ยวกับครุภัณฑ์</a:t>
            </a:r>
          </a:p>
          <a:p>
            <a:pPr marL="265113" lvl="0" indent="-265113">
              <a:tabLst>
                <a:tab pos="265113" algn="l"/>
                <a:tab pos="2424113" algn="l"/>
              </a:tabLst>
            </a:pP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	ระยะเวลาการยื่นขอรับทุน:  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ยื่นขอรับการสนับสนุนได้ตลอดปี 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จนกว่างบประมาณที่ตั้ง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ไว้ได้จัดสรร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หมด</a:t>
            </a:r>
            <a:endParaRPr lang="th-TH" sz="2000" b="1" dirty="0">
              <a:solidFill>
                <a:srgbClr val="0000FF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327449"/>
            <a:ext cx="6485862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th-TH" sz="2000" b="1" u="sng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คุณสมบัติของผู้ยื่นขอรับ</a:t>
            </a:r>
            <a:r>
              <a:rPr lang="th-TH" sz="2000" b="1" u="sng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ทุน</a:t>
            </a:r>
          </a:p>
          <a:p>
            <a:pPr marL="180975" indent="-180975">
              <a:buAutoNum type="arabicPeriod"/>
            </a:pP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ทำงาน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 </a:t>
            </a:r>
            <a:r>
              <a:rPr lang="th-TH" sz="20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มทส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 ไม่เกิน 3 </a:t>
            </a: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ปี</a:t>
            </a:r>
          </a:p>
          <a:p>
            <a:pPr marL="361950" indent="-361950"/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 ไม่เคยรับทุนอื่นมาก่อน </a:t>
            </a:r>
            <a:r>
              <a:rPr lang="th-TH" sz="20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 </a:t>
            </a:r>
            <a:r>
              <a:rPr lang="th-TH" sz="2000" b="1" u="sng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มทส</a:t>
            </a:r>
            <a:r>
              <a:rPr lang="th-TH" sz="20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มาก่อน เช่น  </a:t>
            </a: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กองทุน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สนับสนุนการวิจัยและพัฒนา </a:t>
            </a:r>
            <a:r>
              <a:rPr lang="th-TH" sz="20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มทส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 </a:t>
            </a: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ทุน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จากงบประมาณประจำปีของ </a:t>
            </a:r>
            <a:r>
              <a:rPr lang="th-TH" sz="20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มทส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  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[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ได้รับจัดสรรจากสำนักงบประมาณ ภายใต้การพิจารณาสนับสนุนโดยสำนักงานคณะกรรมการวิจัยแห่งชาติ (</a:t>
            </a:r>
            <a:r>
              <a:rPr lang="th-TH" sz="20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วช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.)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]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 เป็นต้น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6494" y="2742399"/>
            <a:ext cx="5706137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th-TH" sz="2000" b="1" u="sng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ข้อกำหนดเบื้องต้นการขอรับทุน</a:t>
            </a:r>
            <a:r>
              <a:rPr lang="th-TH" sz="2000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en-US" sz="2000" dirty="0">
              <a:solidFill>
                <a:srgbClr val="0000FF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0"/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ที่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ปรึกษาโครงการ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		</a:t>
            </a:r>
            <a:endParaRPr lang="th-TH" sz="20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0"/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นักวิจัย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ควรมีที่ปรึกษาโครงการ 1 ท่าน</a:t>
            </a:r>
            <a:endParaRPr lang="en-US" sz="2000" dirty="0">
              <a:solidFill>
                <a:srgbClr val="0000FF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0"/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สัดส่วน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การทำงานวิจัย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	</a:t>
            </a:r>
            <a:endParaRPr lang="th-TH" sz="20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0"/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นักวิจัย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ต้องทำงานวิจัย 100</a:t>
            </a:r>
            <a:r>
              <a:rPr lang="en-US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% 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ไม่สามารถจ้างผู้ช่วยวิจัยได้</a:t>
            </a:r>
            <a:endParaRPr lang="en-US" sz="2000" dirty="0">
              <a:solidFill>
                <a:srgbClr val="0000FF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0"/>
            <a:r>
              <a:rPr lang="th-TH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ระยะเวลา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การดำเนินงาน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:	</a:t>
            </a:r>
            <a:r>
              <a:rPr lang="en-US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en-US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en-US" sz="2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ปี นับจากวันที่ระบุใน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สัญญา</a:t>
            </a:r>
          </a:p>
          <a:p>
            <a:pPr lvl="0"/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กรณีมีการวิจัยในมนุษย์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:</a:t>
            </a:r>
          </a:p>
          <a:p>
            <a:pPr lvl="0"/>
            <a:r>
              <a:rPr lang="en-US" sz="2000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นักวิจัย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จะต้องขอการ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รับรองจากคณะกรรมการจริยธรรม</a:t>
            </a:r>
          </a:p>
          <a:p>
            <a:pPr lvl="0"/>
            <a:r>
              <a:rPr lang="th-TH" sz="20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การวิจัยใน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มุนย์ก่อนจึง</a:t>
            </a:r>
            <a:r>
              <a:rPr lang="th-TH" sz="20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จะสามารถยื่นเสนอขอรับทุนได้</a:t>
            </a:r>
            <a:endParaRPr lang="en-US" sz="2000" b="1" dirty="0">
              <a:solidFill>
                <a:srgbClr val="0000FF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89736" y="1520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696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292</TotalTime>
  <Words>63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Corbel</vt:lpstr>
      <vt:lpstr>DilleniaUPC</vt:lpstr>
      <vt:lpstr>TH Niramit AS</vt:lpstr>
      <vt:lpstr>Parallax</vt:lpstr>
      <vt:lpstr>เงื่อนไขการขอรับทุนสนับสนุน การสร้างและพัฒนานักวิจัยรุ่นใหม่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เงื่อนไขการขอรับทุนสนับสนุน การสร้างและพัฒนานักวิจัยรุ่นใหม่</dc:title>
  <dc:creator>Jittanan Tikul</dc:creator>
  <cp:lastModifiedBy>CCS</cp:lastModifiedBy>
  <cp:revision>10</cp:revision>
  <cp:lastPrinted>2018-01-04T13:06:45Z</cp:lastPrinted>
  <dcterms:created xsi:type="dcterms:W3CDTF">2014-10-01T03:31:48Z</dcterms:created>
  <dcterms:modified xsi:type="dcterms:W3CDTF">2018-01-05T08:56:14Z</dcterms:modified>
</cp:coreProperties>
</file>