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246888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23" autoAdjust="0"/>
    <p:restoredTop sz="94660"/>
  </p:normalViewPr>
  <p:slideViewPr>
    <p:cSldViewPr snapToGrid="0">
      <p:cViewPr varScale="1">
        <p:scale>
          <a:sx n="46" d="100"/>
          <a:sy n="46" d="100"/>
        </p:scale>
        <p:origin x="5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6100" y="2244726"/>
            <a:ext cx="185166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6100" y="7204076"/>
            <a:ext cx="185166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10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27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496" y="3419477"/>
            <a:ext cx="2129409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4496" y="9178927"/>
            <a:ext cx="2129409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5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7355" y="3651250"/>
            <a:ext cx="1049274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98705" y="3651250"/>
            <a:ext cx="1049274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6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1" y="730251"/>
            <a:ext cx="2129409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0572" y="3362326"/>
            <a:ext cx="10444519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0572" y="5010150"/>
            <a:ext cx="10444519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498705" y="3362326"/>
            <a:ext cx="1049595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498705" y="5010150"/>
            <a:ext cx="1049595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9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4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40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2" y="914400"/>
            <a:ext cx="7962780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5956" y="1974851"/>
            <a:ext cx="12498705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0572" y="4114800"/>
            <a:ext cx="7962780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9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2" y="914400"/>
            <a:ext cx="7962780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95956" y="1974851"/>
            <a:ext cx="12498705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0572" y="4114800"/>
            <a:ext cx="7962780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3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36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67922" y="730250"/>
            <a:ext cx="5323523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97355" y="730250"/>
            <a:ext cx="15661958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4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97355" y="730251"/>
            <a:ext cx="2129409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7355" y="3651250"/>
            <a:ext cx="2129409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7355" y="12712701"/>
            <a:ext cx="555498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6FF192-EF41-4A36-939C-1EDEB7F89C7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78165" y="12712701"/>
            <a:ext cx="833247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36465" y="12712701"/>
            <a:ext cx="555498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B4A6BA-CF3C-49D9-94D5-5A8019109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85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95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B4F28-6B78-8EC7-DD61-F71E8A69C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5" y="1676399"/>
            <a:ext cx="21294090" cy="1704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87B81-3CC0-6463-156F-858A669AD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06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6D47E-C395-6B2A-5AB4-02D55488D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5" y="1714499"/>
            <a:ext cx="21294090" cy="166687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13DB4-697B-CF54-8AF8-EB30DDD5B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8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5C357-C0BF-4A7D-4F0F-DC376C749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5" y="1676399"/>
            <a:ext cx="21294090" cy="1704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82131-E5FF-FB10-C8F4-03761EB9A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2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Jirapha Wijakprasert</dc:creator>
  <cp:lastModifiedBy>Jirapha Wijakprasert</cp:lastModifiedBy>
  <cp:revision>1</cp:revision>
  <dcterms:created xsi:type="dcterms:W3CDTF">2026-08-27T02:29:52Z</dcterms:created>
  <dcterms:modified xsi:type="dcterms:W3CDTF">2026-08-27T03:20:04Z</dcterms:modified>
</cp:coreProperties>
</file>