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30238700" cy="43195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" d="100"/>
          <a:sy n="15" d="100"/>
        </p:scale>
        <p:origin x="24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903" y="7069328"/>
            <a:ext cx="25702895" cy="15038564"/>
          </a:xfrm>
        </p:spPr>
        <p:txBody>
          <a:bodyPr anchor="b"/>
          <a:lstStyle>
            <a:lvl1pPr algn="ctr">
              <a:defRPr sz="198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838" y="22687837"/>
            <a:ext cx="22679025" cy="10429001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1915" indent="0" algn="ctr">
              <a:buNone/>
              <a:defRPr sz="6614"/>
            </a:lvl2pPr>
            <a:lvl3pPr marL="3023829" indent="0" algn="ctr">
              <a:buNone/>
              <a:defRPr sz="5952"/>
            </a:lvl3pPr>
            <a:lvl4pPr marL="4535744" indent="0" algn="ctr">
              <a:buNone/>
              <a:defRPr sz="5291"/>
            </a:lvl4pPr>
            <a:lvl5pPr marL="6047659" indent="0" algn="ctr">
              <a:buNone/>
              <a:defRPr sz="5291"/>
            </a:lvl5pPr>
            <a:lvl6pPr marL="7559573" indent="0" algn="ctr">
              <a:buNone/>
              <a:defRPr sz="5291"/>
            </a:lvl6pPr>
            <a:lvl7pPr marL="9071488" indent="0" algn="ctr">
              <a:buNone/>
              <a:defRPr sz="5291"/>
            </a:lvl7pPr>
            <a:lvl8pPr marL="10583403" indent="0" algn="ctr">
              <a:buNone/>
              <a:defRPr sz="5291"/>
            </a:lvl8pPr>
            <a:lvl9pPr marL="12095317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696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915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163" y="10768984"/>
            <a:ext cx="26080879" cy="17968281"/>
          </a:xfrm>
        </p:spPr>
        <p:txBody>
          <a:bodyPr anchor="b"/>
          <a:lstStyle>
            <a:lvl1pPr>
              <a:defRPr sz="198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163" y="28907252"/>
            <a:ext cx="26080879" cy="9449095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1915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3829" indent="0">
              <a:buNone/>
              <a:defRPr sz="5952">
                <a:solidFill>
                  <a:schemeClr val="tx1">
                    <a:tint val="75000"/>
                  </a:schemeClr>
                </a:solidFill>
              </a:defRPr>
            </a:lvl3pPr>
            <a:lvl4pPr marL="453574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765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5957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148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340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531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969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8910" y="11498902"/>
            <a:ext cx="12851448" cy="27407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8342" y="11498902"/>
            <a:ext cx="12851448" cy="27407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7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849" y="2299790"/>
            <a:ext cx="26080879" cy="83492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853" y="10588992"/>
            <a:ext cx="12792385" cy="5189501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1915" indent="0">
              <a:buNone/>
              <a:defRPr sz="6614" b="1"/>
            </a:lvl2pPr>
            <a:lvl3pPr marL="3023829" indent="0">
              <a:buNone/>
              <a:defRPr sz="5952" b="1"/>
            </a:lvl3pPr>
            <a:lvl4pPr marL="4535744" indent="0">
              <a:buNone/>
              <a:defRPr sz="5291" b="1"/>
            </a:lvl4pPr>
            <a:lvl5pPr marL="6047659" indent="0">
              <a:buNone/>
              <a:defRPr sz="5291" b="1"/>
            </a:lvl5pPr>
            <a:lvl6pPr marL="7559573" indent="0">
              <a:buNone/>
              <a:defRPr sz="5291" b="1"/>
            </a:lvl6pPr>
            <a:lvl7pPr marL="9071488" indent="0">
              <a:buNone/>
              <a:defRPr sz="5291" b="1"/>
            </a:lvl7pPr>
            <a:lvl8pPr marL="10583403" indent="0">
              <a:buNone/>
              <a:defRPr sz="5291" b="1"/>
            </a:lvl8pPr>
            <a:lvl9pPr marL="12095317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853" y="15778493"/>
            <a:ext cx="12792385" cy="2320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8344" y="10588992"/>
            <a:ext cx="12855386" cy="5189501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1915" indent="0">
              <a:buNone/>
              <a:defRPr sz="6614" b="1"/>
            </a:lvl2pPr>
            <a:lvl3pPr marL="3023829" indent="0">
              <a:buNone/>
              <a:defRPr sz="5952" b="1"/>
            </a:lvl3pPr>
            <a:lvl4pPr marL="4535744" indent="0">
              <a:buNone/>
              <a:defRPr sz="5291" b="1"/>
            </a:lvl4pPr>
            <a:lvl5pPr marL="6047659" indent="0">
              <a:buNone/>
              <a:defRPr sz="5291" b="1"/>
            </a:lvl5pPr>
            <a:lvl6pPr marL="7559573" indent="0">
              <a:buNone/>
              <a:defRPr sz="5291" b="1"/>
            </a:lvl6pPr>
            <a:lvl7pPr marL="9071488" indent="0">
              <a:buNone/>
              <a:defRPr sz="5291" b="1"/>
            </a:lvl7pPr>
            <a:lvl8pPr marL="10583403" indent="0">
              <a:buNone/>
              <a:defRPr sz="5291" b="1"/>
            </a:lvl8pPr>
            <a:lvl9pPr marL="12095317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8344" y="15778493"/>
            <a:ext cx="12855386" cy="2320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789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804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011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849" y="2879725"/>
            <a:ext cx="9752768" cy="10079038"/>
          </a:xfrm>
        </p:spPr>
        <p:txBody>
          <a:bodyPr anchor="b"/>
          <a:lstStyle>
            <a:lvl1pPr>
              <a:defRPr sz="105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5386" y="6219415"/>
            <a:ext cx="15308342" cy="30697069"/>
          </a:xfrm>
        </p:spPr>
        <p:txBody>
          <a:bodyPr/>
          <a:lstStyle>
            <a:lvl1pPr>
              <a:defRPr sz="10582"/>
            </a:lvl1pPr>
            <a:lvl2pPr>
              <a:defRPr sz="9259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849" y="12958762"/>
            <a:ext cx="9752768" cy="24007711"/>
          </a:xfrm>
        </p:spPr>
        <p:txBody>
          <a:bodyPr/>
          <a:lstStyle>
            <a:lvl1pPr marL="0" indent="0">
              <a:buNone/>
              <a:defRPr sz="5291"/>
            </a:lvl1pPr>
            <a:lvl2pPr marL="1511915" indent="0">
              <a:buNone/>
              <a:defRPr sz="4630"/>
            </a:lvl2pPr>
            <a:lvl3pPr marL="3023829" indent="0">
              <a:buNone/>
              <a:defRPr sz="3968"/>
            </a:lvl3pPr>
            <a:lvl4pPr marL="4535744" indent="0">
              <a:buNone/>
              <a:defRPr sz="3307"/>
            </a:lvl4pPr>
            <a:lvl5pPr marL="6047659" indent="0">
              <a:buNone/>
              <a:defRPr sz="3307"/>
            </a:lvl5pPr>
            <a:lvl6pPr marL="7559573" indent="0">
              <a:buNone/>
              <a:defRPr sz="3307"/>
            </a:lvl6pPr>
            <a:lvl7pPr marL="9071488" indent="0">
              <a:buNone/>
              <a:defRPr sz="3307"/>
            </a:lvl7pPr>
            <a:lvl8pPr marL="10583403" indent="0">
              <a:buNone/>
              <a:defRPr sz="3307"/>
            </a:lvl8pPr>
            <a:lvl9pPr marL="12095317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392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849" y="2879725"/>
            <a:ext cx="9752768" cy="10079038"/>
          </a:xfrm>
        </p:spPr>
        <p:txBody>
          <a:bodyPr anchor="b"/>
          <a:lstStyle>
            <a:lvl1pPr>
              <a:defRPr sz="105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5386" y="6219415"/>
            <a:ext cx="15308342" cy="30697069"/>
          </a:xfrm>
        </p:spPr>
        <p:txBody>
          <a:bodyPr anchor="t"/>
          <a:lstStyle>
            <a:lvl1pPr marL="0" indent="0">
              <a:buNone/>
              <a:defRPr sz="10582"/>
            </a:lvl1pPr>
            <a:lvl2pPr marL="1511915" indent="0">
              <a:buNone/>
              <a:defRPr sz="9259"/>
            </a:lvl2pPr>
            <a:lvl3pPr marL="3023829" indent="0">
              <a:buNone/>
              <a:defRPr sz="7937"/>
            </a:lvl3pPr>
            <a:lvl4pPr marL="4535744" indent="0">
              <a:buNone/>
              <a:defRPr sz="6614"/>
            </a:lvl4pPr>
            <a:lvl5pPr marL="6047659" indent="0">
              <a:buNone/>
              <a:defRPr sz="6614"/>
            </a:lvl5pPr>
            <a:lvl6pPr marL="7559573" indent="0">
              <a:buNone/>
              <a:defRPr sz="6614"/>
            </a:lvl6pPr>
            <a:lvl7pPr marL="9071488" indent="0">
              <a:buNone/>
              <a:defRPr sz="6614"/>
            </a:lvl7pPr>
            <a:lvl8pPr marL="10583403" indent="0">
              <a:buNone/>
              <a:defRPr sz="6614"/>
            </a:lvl8pPr>
            <a:lvl9pPr marL="12095317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849" y="12958762"/>
            <a:ext cx="9752768" cy="24007711"/>
          </a:xfrm>
        </p:spPr>
        <p:txBody>
          <a:bodyPr/>
          <a:lstStyle>
            <a:lvl1pPr marL="0" indent="0">
              <a:buNone/>
              <a:defRPr sz="5291"/>
            </a:lvl1pPr>
            <a:lvl2pPr marL="1511915" indent="0">
              <a:buNone/>
              <a:defRPr sz="4630"/>
            </a:lvl2pPr>
            <a:lvl3pPr marL="3023829" indent="0">
              <a:buNone/>
              <a:defRPr sz="3968"/>
            </a:lvl3pPr>
            <a:lvl4pPr marL="4535744" indent="0">
              <a:buNone/>
              <a:defRPr sz="3307"/>
            </a:lvl4pPr>
            <a:lvl5pPr marL="6047659" indent="0">
              <a:buNone/>
              <a:defRPr sz="3307"/>
            </a:lvl5pPr>
            <a:lvl6pPr marL="7559573" indent="0">
              <a:buNone/>
              <a:defRPr sz="3307"/>
            </a:lvl6pPr>
            <a:lvl7pPr marL="9071488" indent="0">
              <a:buNone/>
              <a:defRPr sz="3307"/>
            </a:lvl7pPr>
            <a:lvl8pPr marL="10583403" indent="0">
              <a:buNone/>
              <a:defRPr sz="3307"/>
            </a:lvl8pPr>
            <a:lvl9pPr marL="12095317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956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678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39571" y="2299781"/>
            <a:ext cx="6520220" cy="366065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8912" y="2299781"/>
            <a:ext cx="19182675" cy="366065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350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8911" y="2299790"/>
            <a:ext cx="26080879" cy="8349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8911" y="11498902"/>
            <a:ext cx="26080879" cy="27407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8910" y="40036186"/>
            <a:ext cx="6803708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34172-DBEA-4189-8907-DA8847A8CF28}" type="datetimeFigureOut">
              <a:rPr lang="th-TH" smtClean="0"/>
              <a:t>07/09/69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6570" y="40036186"/>
            <a:ext cx="10205561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6082" y="40036186"/>
            <a:ext cx="6803708" cy="229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352BC-6E81-43D6-A793-1FBD54FE8E0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187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023829" rtl="0" eaLnBrk="1" latinLnBrk="0" hangingPunct="1">
        <a:lnSpc>
          <a:spcPct val="90000"/>
        </a:lnSpc>
        <a:spcBef>
          <a:spcPct val="0"/>
        </a:spcBef>
        <a:buNone/>
        <a:defRPr sz="14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5957" indent="-755957" algn="l" defTabSz="3023829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59" kern="1200">
          <a:solidFill>
            <a:schemeClr val="tx1"/>
          </a:solidFill>
          <a:latin typeface="+mn-lt"/>
          <a:ea typeface="+mn-ea"/>
          <a:cs typeface="+mn-cs"/>
        </a:defRPr>
      </a:lvl1pPr>
      <a:lvl2pPr marL="2267872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79787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1701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4pPr>
      <a:lvl5pPr marL="6803616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5pPr>
      <a:lvl6pPr marL="8315531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6pPr>
      <a:lvl7pPr marL="9827445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7pPr>
      <a:lvl8pPr marL="11339360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8pPr>
      <a:lvl9pPr marL="12851275" indent="-755957" algn="l" defTabSz="3023829" rtl="0" eaLnBrk="1" latinLnBrk="0" hangingPunct="1">
        <a:lnSpc>
          <a:spcPct val="90000"/>
        </a:lnSpc>
        <a:spcBef>
          <a:spcPts val="1653"/>
        </a:spcBef>
        <a:buFont typeface="Arial" panose="020B0604020202020204" pitchFamily="34" charset="0"/>
        <a:buChar char="•"/>
        <a:defRPr sz="59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2pPr>
      <a:lvl3pPr marL="3023829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3pPr>
      <a:lvl4pPr marL="4535744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4pPr>
      <a:lvl5pPr marL="6047659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5pPr>
      <a:lvl6pPr marL="7559573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6pPr>
      <a:lvl7pPr marL="9071488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7pPr>
      <a:lvl8pPr marL="10583403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8pPr>
      <a:lvl9pPr marL="12095317" algn="l" defTabSz="3023829" rtl="0" eaLnBrk="1" latinLnBrk="0" hangingPunct="1">
        <a:defRPr sz="59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391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Jirapha Wijakprasert</dc:creator>
  <cp:lastModifiedBy>Jirapha Wijakprasert</cp:lastModifiedBy>
  <cp:revision>14</cp:revision>
  <dcterms:created xsi:type="dcterms:W3CDTF">2024-01-25T06:51:48Z</dcterms:created>
  <dcterms:modified xsi:type="dcterms:W3CDTF">2026-09-07T04:13:38Z</dcterms:modified>
</cp:coreProperties>
</file>